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7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6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41" r:id="rId28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80" Type="http://schemas.openxmlformats.org/officeDocument/2006/relationships/slide" Target="slides/slide164.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3A136884-A3AB-147E-5471-423674D63720}"/>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0ACAF24-9DA8-4D62-AE52-0A01FF6F20B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26" name="Rectangle 2">
            <a:extLst>
              <a:ext uri="{FF2B5EF4-FFF2-40B4-BE49-F238E27FC236}">
                <a16:creationId xmlns:a16="http://schemas.microsoft.com/office/drawing/2014/main" id="{2BF038EA-C9E3-DC67-AE1F-407A60841257}"/>
              </a:ext>
            </a:extLst>
          </p:cNvPr>
          <p:cNvSpPr>
            <a:spLocks noRot="1" noChangeArrowheads="1" noTextEdit="1"/>
          </p:cNvSpPr>
          <p:nvPr>
            <p:ph type="sldImg"/>
          </p:nvPr>
        </p:nvSpPr>
        <p:spPr>
          <a:ln/>
        </p:spPr>
      </p:sp>
      <p:sp>
        <p:nvSpPr>
          <p:cNvPr id="26627" name="Rectangle 3">
            <a:extLst>
              <a:ext uri="{FF2B5EF4-FFF2-40B4-BE49-F238E27FC236}">
                <a16:creationId xmlns:a16="http://schemas.microsoft.com/office/drawing/2014/main" id="{A27527DC-3D6D-9A4C-9F60-1637DC4C3DCE}"/>
              </a:ext>
            </a:extLst>
          </p:cNvPr>
          <p:cNvSpPr>
            <a:spLocks noGrp="1" noChangeArrowheads="1"/>
          </p:cNvSpPr>
          <p:nvPr>
            <p:ph type="body" idx="1"/>
          </p:nvPr>
        </p:nvSpPr>
        <p:spPr/>
        <p:txBody>
          <a:bodyPr/>
          <a:lstStyle/>
          <a:p>
            <a:r>
              <a:rPr lang="en-US" altLang="zh-CN">
                <a:ea typeface="宋体" panose="02010600030101010101" pitchFamily="2" charset="-122"/>
              </a:rPr>
              <a:t>1.7 WBDO per year reported.</a:t>
            </a:r>
          </a:p>
          <a:p>
            <a:r>
              <a:rPr lang="en-US" altLang="zh-CN">
                <a:ea typeface="宋体" panose="02010600030101010101" pitchFamily="2" charset="-122"/>
              </a:rPr>
              <a:t>Over 80,000 pools in CA</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77.xml"/><Relationship Id="rId3" Type="http://schemas.openxmlformats.org/officeDocument/2006/relationships/image" Target="../media/image324.jpeg"/></Relationships>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8" name="Picture 4">
            <a:extLst>
              <a:ext uri="{FF2B5EF4-FFF2-40B4-BE49-F238E27FC236}">
                <a16:creationId xmlns:a16="http://schemas.microsoft.com/office/drawing/2014/main" id="{25249235-2726-DCFC-AD83-337A8B21C483}"/>
              </a:ext>
            </a:extLst>
          </p:cNvPr>
          <p:cNvPicPr>
            <a:picLocks noChangeAspect="1" noChangeArrowheads="1"/>
          </p:cNvPicPr>
          <p:nvPr/>
        </p:nvPicPr>
        <p:blipFill>
          <a:blip r:embed="rId3">
            <a:lum bright="30000" contrast="-30000"/>
            <a:extLst>
              <a:ext uri="{28A0092B-C50C-407E-A947-70E740481C1C}">
                <a14:useLocalDpi xmlns:a14="http://schemas.microsoft.com/office/drawing/2010/main" val="0"/>
              </a:ext>
            </a:extLst>
          </a:blip>
          <a:srcRect/>
          <a:stretch>
            <a:fillRect/>
          </a:stretch>
        </p:blipFill>
        <p:spPr bwMode="auto">
          <a:xfrm>
            <a:off x="0" y="0"/>
            <a:ext cx="92392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1506" name="Rectangle 2">
            <a:extLst>
              <a:ext uri="{FF2B5EF4-FFF2-40B4-BE49-F238E27FC236}">
                <a16:creationId xmlns:a16="http://schemas.microsoft.com/office/drawing/2014/main" id="{413AFF98-B427-D85A-2F85-403EAC3A6FAD}"/>
              </a:ext>
            </a:extLst>
          </p:cNvPr>
          <p:cNvSpPr>
            <a:spLocks noGrp="1" noChangeArrowheads="1"/>
          </p:cNvSpPr>
          <p:nvPr>
            <p:ph type="title"/>
          </p:nvPr>
        </p:nvSpPr>
        <p:spPr/>
        <p:txBody>
          <a:bodyPr/>
          <a:lstStyle/>
          <a:p>
            <a:r>
              <a:rPr lang="en-US" altLang="zh-CN" sz="4000">
                <a:solidFill>
                  <a:srgbClr val="FF0000"/>
                </a:solidFill>
                <a:ea typeface="宋体" panose="02010600030101010101" pitchFamily="2" charset="-122"/>
              </a:rPr>
              <a:t>History of Waterborne Disease Outbreaks in CA</a:t>
            </a:r>
          </a:p>
        </p:txBody>
      </p:sp>
      <p:sp>
        <p:nvSpPr>
          <p:cNvPr id="21507" name="Rectangle 3">
            <a:extLst>
              <a:ext uri="{FF2B5EF4-FFF2-40B4-BE49-F238E27FC236}">
                <a16:creationId xmlns:a16="http://schemas.microsoft.com/office/drawing/2014/main" id="{EFFE17E4-5E93-62EE-F56F-F8AF48675EA6}"/>
              </a:ext>
            </a:extLst>
          </p:cNvPr>
          <p:cNvSpPr>
            <a:spLocks noGrp="1" noChangeArrowheads="1"/>
          </p:cNvSpPr>
          <p:nvPr>
            <p:ph type="body" idx="1"/>
          </p:nvPr>
        </p:nvSpPr>
        <p:spPr>
          <a:xfrm>
            <a:off x="381000" y="2590800"/>
            <a:ext cx="8229600" cy="4525963"/>
          </a:xfrm>
        </p:spPr>
        <p:txBody>
          <a:bodyPr/>
          <a:lstStyle/>
          <a:p>
            <a:r>
              <a:rPr lang="en-US" altLang="zh-CN">
                <a:solidFill>
                  <a:srgbClr val="FF33CC"/>
                </a:solidFill>
                <a:ea typeface="宋体" panose="02010600030101010101" pitchFamily="2" charset="-122"/>
              </a:rPr>
              <a:t>Waterborne illness has been under-reported</a:t>
            </a:r>
          </a:p>
          <a:p>
            <a:r>
              <a:rPr lang="en-US" altLang="zh-CN">
                <a:solidFill>
                  <a:srgbClr val="FF33CC"/>
                </a:solidFill>
                <a:ea typeface="宋体" panose="02010600030101010101" pitchFamily="2" charset="-122"/>
              </a:rPr>
              <a:t>Sixty-two reported in the last thirty-seven years</a:t>
            </a:r>
          </a:p>
          <a:p>
            <a:r>
              <a:rPr lang="en-US" altLang="zh-CN">
                <a:solidFill>
                  <a:srgbClr val="FF33CC"/>
                </a:solidFill>
                <a:ea typeface="宋体" panose="02010600030101010101" pitchFamily="2" charset="-122"/>
              </a:rPr>
              <a:t>Includes recreational and drinking water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21506"/>
                                        </p:tgtEl>
                                        <p:attrNameLst>
                                          <p:attrName>style.visibility</p:attrName>
                                        </p:attrNameLst>
                                      </p:cBhvr>
                                      <p:to>
                                        <p:strVal val="visible"/>
                                      </p:to>
                                    </p:set>
                                    <p:anim calcmode="discrete" valueType="clr">
                                      <p:cBhvr override="childStyle">
                                        <p:cTn id="7" dur="80"/>
                                        <p:tgtEl>
                                          <p:spTgt spid="2150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1506"/>
                                        </p:tgtEl>
                                        <p:attrNameLst>
                                          <p:attrName>fillcolor</p:attrName>
                                        </p:attrNameLst>
                                      </p:cBhvr>
                                      <p:tavLst>
                                        <p:tav tm="0">
                                          <p:val>
                                            <p:clrVal>
                                              <a:schemeClr val="accent2"/>
                                            </p:clrVal>
                                          </p:val>
                                        </p:tav>
                                        <p:tav tm="50000">
                                          <p:val>
                                            <p:clrVal>
                                              <a:schemeClr val="hlink"/>
                                            </p:clrVal>
                                          </p:val>
                                        </p:tav>
                                      </p:tavLst>
                                    </p:anim>
                                    <p:set>
                                      <p:cBhvr>
                                        <p:cTn id="9" dur="80"/>
                                        <p:tgtEl>
                                          <p:spTgt spid="21506"/>
                                        </p:tgtEl>
                                        <p:attrNameLst>
                                          <p:attrName>fill.type</p:attrName>
                                        </p:attrNameLst>
                                      </p:cBhvr>
                                      <p:to>
                                        <p:strVal val="solid"/>
                                      </p:to>
                                    </p:set>
                                  </p:childTnLst>
                                </p:cTn>
                              </p:par>
                            </p:childTnLst>
                          </p:cTn>
                        </p:par>
                        <p:par>
                          <p:cTn id="10" fill="hold" nodeType="afterGroup">
                            <p:stCondLst>
                              <p:cond delay="1600"/>
                            </p:stCondLst>
                            <p:childTnLst>
                              <p:par>
                                <p:cTn id="11" presetID="54" presetClass="entr" presetSubtype="0" accel="100000" fill="hold" grpId="0" nodeType="afterEffect">
                                  <p:stCondLst>
                                    <p:cond delay="0"/>
                                  </p:stCondLst>
                                  <p:childTnLst>
                                    <p:set>
                                      <p:cBhvr>
                                        <p:cTn id="12" dur="1" fill="hold">
                                          <p:stCondLst>
                                            <p:cond delay="0"/>
                                          </p:stCondLst>
                                        </p:cTn>
                                        <p:tgtEl>
                                          <p:spTgt spid="21507">
                                            <p:txEl>
                                              <p:pRg st="0" end="0"/>
                                            </p:txEl>
                                          </p:spTgt>
                                        </p:tgtEl>
                                        <p:attrNameLst>
                                          <p:attrName>style.visibility</p:attrName>
                                        </p:attrNameLst>
                                      </p:cBhvr>
                                      <p:to>
                                        <p:strVal val="visible"/>
                                      </p:to>
                                    </p:set>
                                    <p:anim calcmode="lin" valueType="num">
                                      <p:cBhvr>
                                        <p:cTn id="13" dur="500" fill="hold"/>
                                        <p:tgtEl>
                                          <p:spTgt spid="21507">
                                            <p:txEl>
                                              <p:pRg st="0" end="0"/>
                                            </p:txEl>
                                          </p:spTgt>
                                        </p:tgtEl>
                                        <p:attrNameLst>
                                          <p:attrName>ppt_w</p:attrName>
                                        </p:attrNameLst>
                                      </p:cBhvr>
                                      <p:tavLst>
                                        <p:tav tm="0">
                                          <p:val>
                                            <p:strVal val="#ppt_w*0.05"/>
                                          </p:val>
                                        </p:tav>
                                        <p:tav tm="100000">
                                          <p:val>
                                            <p:strVal val="#ppt_w"/>
                                          </p:val>
                                        </p:tav>
                                      </p:tavLst>
                                    </p:anim>
                                    <p:anim calcmode="lin" valueType="num">
                                      <p:cBhvr>
                                        <p:cTn id="14" dur="500" fill="hold"/>
                                        <p:tgtEl>
                                          <p:spTgt spid="21507">
                                            <p:txEl>
                                              <p:pRg st="0" end="0"/>
                                            </p:txEl>
                                          </p:spTgt>
                                        </p:tgtEl>
                                        <p:attrNameLst>
                                          <p:attrName>ppt_h</p:attrName>
                                        </p:attrNameLst>
                                      </p:cBhvr>
                                      <p:tavLst>
                                        <p:tav tm="0">
                                          <p:val>
                                            <p:strVal val="#ppt_h"/>
                                          </p:val>
                                        </p:tav>
                                        <p:tav tm="100000">
                                          <p:val>
                                            <p:strVal val="#ppt_h"/>
                                          </p:val>
                                        </p:tav>
                                      </p:tavLst>
                                    </p:anim>
                                    <p:anim calcmode="lin" valueType="num">
                                      <p:cBhvr>
                                        <p:cTn id="15" dur="500" fill="hold"/>
                                        <p:tgtEl>
                                          <p:spTgt spid="21507">
                                            <p:txEl>
                                              <p:pRg st="0" end="0"/>
                                            </p:txEl>
                                          </p:spTgt>
                                        </p:tgtEl>
                                        <p:attrNameLst>
                                          <p:attrName>ppt_x</p:attrName>
                                        </p:attrNameLst>
                                      </p:cBhvr>
                                      <p:tavLst>
                                        <p:tav tm="0">
                                          <p:val>
                                            <p:strVal val="#ppt_x-.2"/>
                                          </p:val>
                                        </p:tav>
                                        <p:tav tm="100000">
                                          <p:val>
                                            <p:strVal val="#ppt_x"/>
                                          </p:val>
                                        </p:tav>
                                      </p:tavLst>
                                    </p:anim>
                                    <p:anim calcmode="lin" valueType="num">
                                      <p:cBhvr>
                                        <p:cTn id="16" dur="500" fill="hold"/>
                                        <p:tgtEl>
                                          <p:spTgt spid="21507">
                                            <p:txEl>
                                              <p:pRg st="0" end="0"/>
                                            </p:txEl>
                                          </p:spTgt>
                                        </p:tgtEl>
                                        <p:attrNameLst>
                                          <p:attrName>ppt_y</p:attrName>
                                        </p:attrNameLst>
                                      </p:cBhvr>
                                      <p:tavLst>
                                        <p:tav tm="0">
                                          <p:val>
                                            <p:strVal val="#ppt_y"/>
                                          </p:val>
                                        </p:tav>
                                        <p:tav tm="100000">
                                          <p:val>
                                            <p:strVal val="#ppt_y"/>
                                          </p:val>
                                        </p:tav>
                                      </p:tavLst>
                                    </p:anim>
                                    <p:animEffect transition="in" filter="fade">
                                      <p:cBhvr>
                                        <p:cTn id="17" dur="500"/>
                                        <p:tgtEl>
                                          <p:spTgt spid="21507">
                                            <p:txEl>
                                              <p:pRg st="0" end="0"/>
                                            </p:txEl>
                                          </p:spTgt>
                                        </p:tgtEl>
                                      </p:cBhvr>
                                    </p:animEffect>
                                  </p:childTnLst>
                                </p:cTn>
                              </p:par>
                            </p:childTnLst>
                          </p:cTn>
                        </p:par>
                        <p:par>
                          <p:cTn id="18" fill="hold" nodeType="afterGroup">
                            <p:stCondLst>
                              <p:cond delay="2100"/>
                            </p:stCondLst>
                            <p:childTnLst>
                              <p:par>
                                <p:cTn id="19" presetID="54" presetClass="entr" presetSubtype="0" accel="100000" fill="hold" grpId="0" nodeType="afterEffect">
                                  <p:stCondLst>
                                    <p:cond delay="0"/>
                                  </p:stCondLst>
                                  <p:childTnLst>
                                    <p:set>
                                      <p:cBhvr>
                                        <p:cTn id="20" dur="1" fill="hold">
                                          <p:stCondLst>
                                            <p:cond delay="0"/>
                                          </p:stCondLst>
                                        </p:cTn>
                                        <p:tgtEl>
                                          <p:spTgt spid="21507">
                                            <p:txEl>
                                              <p:pRg st="1" end="1"/>
                                            </p:txEl>
                                          </p:spTgt>
                                        </p:tgtEl>
                                        <p:attrNameLst>
                                          <p:attrName>style.visibility</p:attrName>
                                        </p:attrNameLst>
                                      </p:cBhvr>
                                      <p:to>
                                        <p:strVal val="visible"/>
                                      </p:to>
                                    </p:set>
                                    <p:anim calcmode="lin" valueType="num">
                                      <p:cBhvr>
                                        <p:cTn id="21" dur="500" fill="hold"/>
                                        <p:tgtEl>
                                          <p:spTgt spid="21507">
                                            <p:txEl>
                                              <p:pRg st="1" end="1"/>
                                            </p:txEl>
                                          </p:spTgt>
                                        </p:tgtEl>
                                        <p:attrNameLst>
                                          <p:attrName>ppt_w</p:attrName>
                                        </p:attrNameLst>
                                      </p:cBhvr>
                                      <p:tavLst>
                                        <p:tav tm="0">
                                          <p:val>
                                            <p:strVal val="#ppt_w*0.05"/>
                                          </p:val>
                                        </p:tav>
                                        <p:tav tm="100000">
                                          <p:val>
                                            <p:strVal val="#ppt_w"/>
                                          </p:val>
                                        </p:tav>
                                      </p:tavLst>
                                    </p:anim>
                                    <p:anim calcmode="lin" valueType="num">
                                      <p:cBhvr>
                                        <p:cTn id="22" dur="500" fill="hold"/>
                                        <p:tgtEl>
                                          <p:spTgt spid="21507">
                                            <p:txEl>
                                              <p:pRg st="1" end="1"/>
                                            </p:txEl>
                                          </p:spTgt>
                                        </p:tgtEl>
                                        <p:attrNameLst>
                                          <p:attrName>ppt_h</p:attrName>
                                        </p:attrNameLst>
                                      </p:cBhvr>
                                      <p:tavLst>
                                        <p:tav tm="0">
                                          <p:val>
                                            <p:strVal val="#ppt_h"/>
                                          </p:val>
                                        </p:tav>
                                        <p:tav tm="100000">
                                          <p:val>
                                            <p:strVal val="#ppt_h"/>
                                          </p:val>
                                        </p:tav>
                                      </p:tavLst>
                                    </p:anim>
                                    <p:anim calcmode="lin" valueType="num">
                                      <p:cBhvr>
                                        <p:cTn id="23" dur="500" fill="hold"/>
                                        <p:tgtEl>
                                          <p:spTgt spid="21507">
                                            <p:txEl>
                                              <p:pRg st="1" end="1"/>
                                            </p:txEl>
                                          </p:spTgt>
                                        </p:tgtEl>
                                        <p:attrNameLst>
                                          <p:attrName>ppt_x</p:attrName>
                                        </p:attrNameLst>
                                      </p:cBhvr>
                                      <p:tavLst>
                                        <p:tav tm="0">
                                          <p:val>
                                            <p:strVal val="#ppt_x-.2"/>
                                          </p:val>
                                        </p:tav>
                                        <p:tav tm="100000">
                                          <p:val>
                                            <p:strVal val="#ppt_x"/>
                                          </p:val>
                                        </p:tav>
                                      </p:tavLst>
                                    </p:anim>
                                    <p:anim calcmode="lin" valueType="num">
                                      <p:cBhvr>
                                        <p:cTn id="24" dur="500" fill="hold"/>
                                        <p:tgtEl>
                                          <p:spTgt spid="21507">
                                            <p:txEl>
                                              <p:pRg st="1" end="1"/>
                                            </p:txEl>
                                          </p:spTgt>
                                        </p:tgtEl>
                                        <p:attrNameLst>
                                          <p:attrName>ppt_y</p:attrName>
                                        </p:attrNameLst>
                                      </p:cBhvr>
                                      <p:tavLst>
                                        <p:tav tm="0">
                                          <p:val>
                                            <p:strVal val="#ppt_y"/>
                                          </p:val>
                                        </p:tav>
                                        <p:tav tm="100000">
                                          <p:val>
                                            <p:strVal val="#ppt_y"/>
                                          </p:val>
                                        </p:tav>
                                      </p:tavLst>
                                    </p:anim>
                                    <p:animEffect transition="in" filter="fade">
                                      <p:cBhvr>
                                        <p:cTn id="25" dur="500"/>
                                        <p:tgtEl>
                                          <p:spTgt spid="21507">
                                            <p:txEl>
                                              <p:pRg st="1" end="1"/>
                                            </p:txEl>
                                          </p:spTgt>
                                        </p:tgtEl>
                                      </p:cBhvr>
                                    </p:animEffect>
                                  </p:childTnLst>
                                </p:cTn>
                              </p:par>
                            </p:childTnLst>
                          </p:cTn>
                        </p:par>
                        <p:par>
                          <p:cTn id="26" fill="hold" nodeType="afterGroup">
                            <p:stCondLst>
                              <p:cond delay="2600"/>
                            </p:stCondLst>
                            <p:childTnLst>
                              <p:par>
                                <p:cTn id="27" presetID="54" presetClass="entr" presetSubtype="0" accel="100000" fill="hold" grpId="0" nodeType="afterEffect">
                                  <p:stCondLst>
                                    <p:cond delay="0"/>
                                  </p:stCondLst>
                                  <p:childTnLst>
                                    <p:set>
                                      <p:cBhvr>
                                        <p:cTn id="28" dur="1" fill="hold">
                                          <p:stCondLst>
                                            <p:cond delay="0"/>
                                          </p:stCondLst>
                                        </p:cTn>
                                        <p:tgtEl>
                                          <p:spTgt spid="21507">
                                            <p:txEl>
                                              <p:pRg st="2" end="2"/>
                                            </p:txEl>
                                          </p:spTgt>
                                        </p:tgtEl>
                                        <p:attrNameLst>
                                          <p:attrName>style.visibility</p:attrName>
                                        </p:attrNameLst>
                                      </p:cBhvr>
                                      <p:to>
                                        <p:strVal val="visible"/>
                                      </p:to>
                                    </p:set>
                                    <p:anim calcmode="lin" valueType="num">
                                      <p:cBhvr>
                                        <p:cTn id="29" dur="500" fill="hold"/>
                                        <p:tgtEl>
                                          <p:spTgt spid="21507">
                                            <p:txEl>
                                              <p:pRg st="2" end="2"/>
                                            </p:txEl>
                                          </p:spTgt>
                                        </p:tgtEl>
                                        <p:attrNameLst>
                                          <p:attrName>ppt_w</p:attrName>
                                        </p:attrNameLst>
                                      </p:cBhvr>
                                      <p:tavLst>
                                        <p:tav tm="0">
                                          <p:val>
                                            <p:strVal val="#ppt_w*0.05"/>
                                          </p:val>
                                        </p:tav>
                                        <p:tav tm="100000">
                                          <p:val>
                                            <p:strVal val="#ppt_w"/>
                                          </p:val>
                                        </p:tav>
                                      </p:tavLst>
                                    </p:anim>
                                    <p:anim calcmode="lin" valueType="num">
                                      <p:cBhvr>
                                        <p:cTn id="30" dur="500" fill="hold"/>
                                        <p:tgtEl>
                                          <p:spTgt spid="21507">
                                            <p:txEl>
                                              <p:pRg st="2" end="2"/>
                                            </p:txEl>
                                          </p:spTgt>
                                        </p:tgtEl>
                                        <p:attrNameLst>
                                          <p:attrName>ppt_h</p:attrName>
                                        </p:attrNameLst>
                                      </p:cBhvr>
                                      <p:tavLst>
                                        <p:tav tm="0">
                                          <p:val>
                                            <p:strVal val="#ppt_h"/>
                                          </p:val>
                                        </p:tav>
                                        <p:tav tm="100000">
                                          <p:val>
                                            <p:strVal val="#ppt_h"/>
                                          </p:val>
                                        </p:tav>
                                      </p:tavLst>
                                    </p:anim>
                                    <p:anim calcmode="lin" valueType="num">
                                      <p:cBhvr>
                                        <p:cTn id="31" dur="500" fill="hold"/>
                                        <p:tgtEl>
                                          <p:spTgt spid="21507">
                                            <p:txEl>
                                              <p:pRg st="2" end="2"/>
                                            </p:txEl>
                                          </p:spTgt>
                                        </p:tgtEl>
                                        <p:attrNameLst>
                                          <p:attrName>ppt_x</p:attrName>
                                        </p:attrNameLst>
                                      </p:cBhvr>
                                      <p:tavLst>
                                        <p:tav tm="0">
                                          <p:val>
                                            <p:strVal val="#ppt_x-.2"/>
                                          </p:val>
                                        </p:tav>
                                        <p:tav tm="100000">
                                          <p:val>
                                            <p:strVal val="#ppt_x"/>
                                          </p:val>
                                        </p:tav>
                                      </p:tavLst>
                                    </p:anim>
                                    <p:anim calcmode="lin" valueType="num">
                                      <p:cBhvr>
                                        <p:cTn id="32" dur="500" fill="hold"/>
                                        <p:tgtEl>
                                          <p:spTgt spid="21507">
                                            <p:txEl>
                                              <p:pRg st="2" end="2"/>
                                            </p:txEl>
                                          </p:spTgt>
                                        </p:tgtEl>
                                        <p:attrNameLst>
                                          <p:attrName>ppt_y</p:attrName>
                                        </p:attrNameLst>
                                      </p:cBhvr>
                                      <p:tavLst>
                                        <p:tav tm="0">
                                          <p:val>
                                            <p:strVal val="#ppt_y"/>
                                          </p:val>
                                        </p:tav>
                                        <p:tav tm="100000">
                                          <p:val>
                                            <p:strVal val="#ppt_y"/>
                                          </p:val>
                                        </p:tav>
                                      </p:tavLst>
                                    </p:anim>
                                    <p:animEffect transition="in" filter="fade">
                                      <p:cBhvr>
                                        <p:cTn id="33" dur="500"/>
                                        <p:tgtEl>
                                          <p:spTgt spid="21507">
                                            <p:txEl>
                                              <p:pRg st="2" end="2"/>
                                            </p:txEl>
                                          </p:spTgt>
                                        </p:tgtEl>
                                      </p:cBhvr>
                                    </p:animEffect>
                                  </p:childTnLst>
                                </p:cTn>
                              </p:par>
                            </p:childTnLst>
                          </p:cTn>
                        </p:par>
                        <p:par>
                          <p:cTn id="34" fill="hold" nodeType="afterGroup">
                            <p:stCondLst>
                              <p:cond delay="3100"/>
                            </p:stCondLst>
                            <p:childTnLst>
                              <p:par>
                                <p:cTn id="35" presetID="3" presetClass="emph" presetSubtype="2" fill="hold" grpId="1" nodeType="afterEffect">
                                  <p:stCondLst>
                                    <p:cond delay="0"/>
                                  </p:stCondLst>
                                  <p:childTnLst>
                                    <p:animClr clrSpc="rgb" dir="cw">
                                      <p:cBhvr override="childStyle">
                                        <p:cTn id="36" dur="2000" fill="hold"/>
                                        <p:tgtEl>
                                          <p:spTgt spid="21507">
                                            <p:txEl>
                                              <p:pRg st="0" end="0"/>
                                            </p:txEl>
                                          </p:spTgt>
                                        </p:tgtEl>
                                        <p:attrNameLst>
                                          <p:attrName>style.color</p:attrName>
                                        </p:attrNameLst>
                                      </p:cBhvr>
                                      <p:to>
                                        <a:schemeClr val="accent2"/>
                                      </p:to>
                                    </p:animClr>
                                  </p:childTnLst>
                                </p:cTn>
                              </p:par>
                            </p:childTnLst>
                          </p:cTn>
                        </p:par>
                        <p:par>
                          <p:cTn id="37" fill="hold" nodeType="afterGroup">
                            <p:stCondLst>
                              <p:cond delay="5100"/>
                            </p:stCondLst>
                            <p:childTnLst>
                              <p:par>
                                <p:cTn id="38" presetID="3" presetClass="emph" presetSubtype="2" fill="hold" grpId="1" nodeType="afterEffect">
                                  <p:stCondLst>
                                    <p:cond delay="0"/>
                                  </p:stCondLst>
                                  <p:childTnLst>
                                    <p:animClr clrSpc="rgb" dir="cw">
                                      <p:cBhvr override="childStyle">
                                        <p:cTn id="39" dur="2000" fill="hold"/>
                                        <p:tgtEl>
                                          <p:spTgt spid="21507">
                                            <p:txEl>
                                              <p:pRg st="1" end="1"/>
                                            </p:txEl>
                                          </p:spTgt>
                                        </p:tgtEl>
                                        <p:attrNameLst>
                                          <p:attrName>style.color</p:attrName>
                                        </p:attrNameLst>
                                      </p:cBhvr>
                                      <p:to>
                                        <a:schemeClr val="accent2"/>
                                      </p:to>
                                    </p:animClr>
                                  </p:childTnLst>
                                </p:cTn>
                              </p:par>
                            </p:childTnLst>
                          </p:cTn>
                        </p:par>
                        <p:par>
                          <p:cTn id="40" fill="hold" nodeType="afterGroup">
                            <p:stCondLst>
                              <p:cond delay="7100"/>
                            </p:stCondLst>
                            <p:childTnLst>
                              <p:par>
                                <p:cTn id="41" presetID="3" presetClass="emph" presetSubtype="2" fill="hold" grpId="1" nodeType="afterEffect">
                                  <p:stCondLst>
                                    <p:cond delay="0"/>
                                  </p:stCondLst>
                                  <p:childTnLst>
                                    <p:animClr clrSpc="rgb" dir="cw">
                                      <p:cBhvr override="childStyle">
                                        <p:cTn id="42" dur="2000" fill="hold"/>
                                        <p:tgtEl>
                                          <p:spTgt spid="21507">
                                            <p:txEl>
                                              <p:pRg st="2" end="2"/>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p:bldP spid="21507" grpId="0" build="p"/>
      <p:bldP spid="21507" grpId="1" build="p"/>
    </p:bldLst>
  </p:timing>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